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5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4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1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7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3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5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7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5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4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66B9-3990-4C7D-A425-94F112E4E133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7894879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113" y="-23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Air</dc:creator>
  <cp:lastModifiedBy>Usha Gough</cp:lastModifiedBy>
  <cp:revision>2</cp:revision>
  <dcterms:created xsi:type="dcterms:W3CDTF">2014-04-04T17:14:11Z</dcterms:created>
  <dcterms:modified xsi:type="dcterms:W3CDTF">2023-05-25T10:39:07Z</dcterms:modified>
</cp:coreProperties>
</file>