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0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1" r:id="rId15"/>
    <p:sldId id="277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3B3D-D244-4C07-AA0A-50E9A42EACB8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2E6E-631A-4A54-985A-FD9056B66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adrenaline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2E6E-631A-4A54-985A-FD9056B663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6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9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3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B16D-9A5E-4CFA-9885-4798780A900E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3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jPvt-LjbTWAhWBKFAKHWtgCY0QjRwIBw&amp;url=http://www.nhs.uk/Livewell/getting-started-guides/Pages/getting-started-dancing.aspx&amp;psig=AFQjCNF_eiEkv6cbDpF1bWe_tfnC_5ro0Q&amp;ust=150600851723139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CocqIjrTWAhVDa1AKHdbjAacQjRwIBw&amp;url=http://www.kentwell.co.uk/events/costume-all/magic-weekend&amp;psig=AFQjCNGN8kr3Qx0ZIZdNCf5_ONa8WWy6Dg&amp;ust=150600877956144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rct=j&amp;q=&amp;esrc=s&amp;source=images&amp;cd=&amp;cad=rja&amp;uact=8&amp;ved=0ahUKEwjrvN_qirTWAhXOZFAKHal-DZ0QjRwIBw&amp;url=https://en-gb.facebook.com/&amp;psig=AFQjCNHooVwPxQlQcuPQX8yRt9P_U3jIkQ&amp;ust=15060078950392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3888432" cy="2448272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All About Worry</a:t>
            </a:r>
            <a:endParaRPr lang="en-GB" sz="73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4464496" cy="1752600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when it gets too much</a:t>
            </a:r>
            <a:endParaRPr lang="en-GB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5148064" y="764704"/>
            <a:ext cx="3672408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6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Slow our heart down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stop all that adrenalin – this will help calm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easiest way to slow the adrenalin is to slow your heart (not by much)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do this by breathing slowly…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4" y="4518168"/>
            <a:ext cx="2736304" cy="1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blowing  bubbl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23969"/>
            <a:ext cx="2710820" cy="181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Happy thoughts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256584" cy="3816424"/>
          </a:xfrm>
        </p:spPr>
      </p:pic>
    </p:spTree>
    <p:extLst>
      <p:ext uri="{BB962C8B-B14F-4D97-AF65-F5344CB8AC3E}">
        <p14:creationId xmlns:p14="http://schemas.microsoft.com/office/powerpoint/2010/main" val="33833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distract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3456384"/>
          </a:xfrm>
        </p:spPr>
      </p:pic>
    </p:spTree>
    <p:extLst>
      <p:ext uri="{BB962C8B-B14F-4D97-AF65-F5344CB8AC3E}">
        <p14:creationId xmlns:p14="http://schemas.microsoft.com/office/powerpoint/2010/main" val="1699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stuff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What’s your favourite thing to do?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Dance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Play football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Paint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Watch something funny on YouTube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something funny for YouTube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dan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57288"/>
            <a:ext cx="50768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3092"/>
            <a:ext cx="37746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9248"/>
            <a:ext cx="504056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Tell someone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59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a really good idea to tell someone you trust if you are worried about something</a:t>
            </a:r>
          </a:p>
          <a:p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ok to share with friends BUT it’s usually a good idea to let an adult know you are worried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could you talk to? (Mum, Dad, Step mum, Step dad, Sister, Brother, Auntie, Uncle, Grandma, Grandad, Teacher)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hild par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1875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trick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change our thoughts which will fool the amygdala that there isn’t a problem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we change the way we think about something it’s like magic…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827584" y="1628800"/>
            <a:ext cx="209734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mag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9" y="4077072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50" y="462863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Everyone is different and so everyone needs to calm their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differently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11838" y="2289498"/>
            <a:ext cx="5328591" cy="4330987"/>
            <a:chOff x="1763689" y="2338373"/>
            <a:chExt cx="5092734" cy="4097834"/>
          </a:xfrm>
        </p:grpSpPr>
        <p:pic>
          <p:nvPicPr>
            <p:cNvPr id="5" name="Picture 4" descr="Image result for adult child talki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3" r="5545"/>
            <a:stretch/>
          </p:blipFill>
          <p:spPr bwMode="auto">
            <a:xfrm>
              <a:off x="1763867" y="2342068"/>
              <a:ext cx="2687782" cy="1998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Image result for worry beads childr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52273" y="4032503"/>
              <a:ext cx="2215120" cy="2592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Image result for lavender ric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2338373"/>
              <a:ext cx="2500445" cy="1882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Image result for blowing  bubbles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4221087"/>
              <a:ext cx="2500445" cy="2215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4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a plan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00080"/>
              </p:ext>
            </p:extLst>
          </p:nvPr>
        </p:nvGraphicFramePr>
        <p:xfrm>
          <a:off x="457200" y="1600200"/>
          <a:ext cx="8229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worries me.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do I feel when I am worried.  What do I do?</a:t>
                      </a:r>
                      <a:endParaRPr lang="en-GB" dirty="0"/>
                    </a:p>
                  </a:txBody>
                  <a:tcPr/>
                </a:tc>
              </a:tr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can I do to feel calm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Who can help me.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74441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plan!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really worry about getting lost when I am driving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have a plan – I told my husband and he got me a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the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work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That’s ok because I can: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ask for directions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ring the place I was going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pull over and go and get a coffee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won’t stay lost. I don’t need to worry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1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1572394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do I worry?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45" y="198884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Everybody worries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designed to worry!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keeps us safe!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is a way for us to work out if something is dangerous or risky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Being worried about things is normal</a:t>
            </a:r>
          </a:p>
          <a:p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9685"/>
          <a:stretch/>
        </p:blipFill>
        <p:spPr bwMode="auto">
          <a:xfrm>
            <a:off x="6372200" y="808118"/>
            <a:ext cx="2376264" cy="1900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But…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1777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worry can make us upset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stops us from doing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don’t know what to do when we are worried about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have too many worries and it gets too much!</a:t>
            </a:r>
          </a:p>
        </p:txBody>
      </p:sp>
      <p:pic>
        <p:nvPicPr>
          <p:cNvPr id="5" name="Picture 4" descr="Image result for wor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16024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about what happens to our brains and bodies when we worry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and practice some ways to helps us feel calm when we worry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9671"/>
            <a:ext cx="3970784" cy="207424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I know when I am worried?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04864"/>
            <a:ext cx="8229600" cy="4353347"/>
          </a:xfrm>
        </p:spPr>
        <p:txBody>
          <a:bodyPr/>
          <a:lstStyle/>
          <a:p>
            <a:pPr algn="ctr"/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worry feel like?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behaviour might I have when I am worried?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87366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dinosaur in my brain!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5050904" cy="441421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very old part of our brain called the amygdala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Its so old it’s prehistoric 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of our brains that keeps us alive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that helps us stay safe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amygda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9337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933700" cy="267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wakes up!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amygdala (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decides it needs to save your life….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sends a hormone called adrenaline round your body… really, really, fast (so your heart goes even faster!)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fuels your muscles… this means the front of your brain (the super evolved human bit) can decide what to do…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Hide, run away or fight what ever is worrying you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Not always a good thing!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Oops … your amygdala (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is very old and a bit basic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thinks you need to sort out a sabre cat or a mammoth charging at you…when actually you might be worried about something like: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Going to a new place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Meeting new people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number of likes you have on </a:t>
            </a:r>
            <a:r>
              <a:rPr lang="en-GB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acebook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takes over from the front of your brain (the clever thinking bit) and 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not that clever at making decisions</a:t>
            </a:r>
            <a:endParaRPr lang="en-GB" sz="2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faceboo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59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can I do to calm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need to make sure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take over from our clever thinking brain.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Image result for dinosaur cart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38452"/>
            <a:ext cx="2482602" cy="25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8347"/>
            <a:ext cx="2560286" cy="2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673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All About Worry</vt:lpstr>
      <vt:lpstr>Why do I worry?</vt:lpstr>
      <vt:lpstr>But…</vt:lpstr>
      <vt:lpstr>Today</vt:lpstr>
      <vt:lpstr>How do I know when I am worried?</vt:lpstr>
      <vt:lpstr>There is a dinosaur in my brain!</vt:lpstr>
      <vt:lpstr>The Dinobrain wakes up!</vt:lpstr>
      <vt:lpstr>Not always a good thing!</vt:lpstr>
      <vt:lpstr>What can I do to calm the Dinobrain down?</vt:lpstr>
      <vt:lpstr>Slow our heart down</vt:lpstr>
      <vt:lpstr>Happy thoughts</vt:lpstr>
      <vt:lpstr>Lets distract the Dinobrain</vt:lpstr>
      <vt:lpstr>Do stuff</vt:lpstr>
      <vt:lpstr>Tell someone</vt:lpstr>
      <vt:lpstr>I can trick the Dinobrain</vt:lpstr>
      <vt:lpstr>Everyone is different and so everyone needs to calm their Dinobrain differently </vt:lpstr>
      <vt:lpstr>Make a plan</vt:lpstr>
      <vt:lpstr>A plan!</vt:lpstr>
    </vt:vector>
  </TitlesOfParts>
  <Company>Wakefield 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worry</dc:title>
  <dc:creator>Keegan, Angela</dc:creator>
  <cp:lastModifiedBy>Kerry McKenna</cp:lastModifiedBy>
  <cp:revision>24</cp:revision>
  <dcterms:created xsi:type="dcterms:W3CDTF">2017-06-22T17:56:06Z</dcterms:created>
  <dcterms:modified xsi:type="dcterms:W3CDTF">2020-03-28T14:16:09Z</dcterms:modified>
</cp:coreProperties>
</file>